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8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57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84B"/>
    <a:srgbClr val="BAB15B"/>
    <a:srgbClr val="BCA756"/>
    <a:srgbClr val="C27D4D"/>
    <a:srgbClr val="B9B45A"/>
    <a:srgbClr val="BCA271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3607-4240-794F-AAB6-E0DC55BB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7541D-8995-D54A-B35D-206131AC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CF53-72C6-8849-AC3C-13C72EAA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B0679-41E5-8945-B931-D8F791CF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9118-FD57-BF44-8AD5-AAD17DA6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47B9-B545-0045-A9C3-0622D295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54ED-D1B3-5543-8C5D-CA748947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9D3-9B32-8548-8719-CB9144DD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C8A0-8365-A341-9CFE-DD0F368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4A3D-E379-3E41-8446-A211E25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4FBE7-954F-1942-AFE7-3739BF1BA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D70D2-E888-7A45-BB2C-DAEA8CDC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70D7-74AD-F144-B189-48B8EFA3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39C-BB2C-0549-8422-D0F888D2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29DE-85E0-884B-ACBD-2D967B9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52E3-3477-5D4E-8F1E-CAE26A20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FA13-BD30-5D43-8006-18A10F57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FAA04-C2A2-154C-9639-63A6AAFE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C820-787F-0346-A19C-F6586927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658C-86F8-2A48-B196-49869607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0D7B-5D7F-1A44-B433-FDBD9E40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C585-DCE0-9947-8CFA-D547E7B61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AA73-DE9F-8142-8C88-6382F988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D8F-9834-894D-9125-508A4F2A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67BB-3CEF-404C-9161-D1D3388C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D13-F156-A04E-9EC7-4FC0F9B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0E271-621B-1B43-9C5C-C292DA11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066A7-529A-5D47-A92E-6FDD1DF2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F36C3-12E2-454F-A49B-F825DA90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2C3B9-37E8-654E-91E4-BD404D2C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24250-7CEC-4346-B1E3-FC6B9E3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846-3539-734E-A58F-2EF4588F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9B1A-497E-194E-A5E2-D974D539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3A97E-62A0-3C4C-B829-5290EDEE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02F43-8370-DB46-A4A1-C1B2F8219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1A2C7-72FC-9942-86E3-27C48D40F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15590-D4A3-604D-9E28-CD39B7F7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951E8-0785-6749-ADC9-13614C60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4844E-91E6-094F-A6EC-AF7954BC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118E-D3D3-CD41-AE5A-625CFD46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10EB6-72B7-AF4F-A345-D6E4C008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CA8A5-DCCD-0241-94A8-084B9480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7883B-17CC-6E44-998C-57F70F91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43003-8C61-CA4B-B7B0-70B5180C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C83E8-1295-4047-9155-D583809E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1D94-4935-6040-9896-68083841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F632-DF0E-EA4C-99C7-82E1DDAC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72C0-A791-5F49-8C2D-C4BB6F22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F485-265D-874F-ADD2-026A0A59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C6978-0806-A542-8044-504D3518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2CF96-7CEA-6A4B-9258-E73B6C3B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32FF6-F198-9E48-A134-A4D0568F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6314-34B3-A646-974F-2874EB56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DD853-D370-AB4A-B586-CF546B8CB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D043D-6C8A-8F40-BAE9-4345DEBA4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3B40-3165-A344-A54A-2D70A790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A909E-FF14-4D48-86E6-22AA89BF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43BBD-BAC8-9C44-AABA-F38D0D86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57508-568D-3844-9F44-D6F80603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67C0-D302-7242-8902-38EB5DEA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8EDE6-5059-BE4B-B85B-95BBEE6C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3D2C2-EF05-F645-A7C0-245812546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7AFD-5806-0144-9E55-C2389BE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47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Mediating Prenuptial Agreements and </a:t>
            </a:r>
            <a:br>
              <a:rPr lang="en-US" sz="3600" dirty="0"/>
            </a:br>
            <a:r>
              <a:rPr lang="en-US" sz="3600" dirty="0"/>
              <a:t>Postnuptial Agreements </a:t>
            </a:r>
            <a:br>
              <a:rPr lang="en-US" sz="3600" dirty="0"/>
            </a:br>
            <a:br>
              <a:rPr lang="en-US" sz="3600" dirty="0"/>
            </a:br>
            <a:r>
              <a:rPr lang="en-US" sz="3200" b="1" dirty="0"/>
              <a:t>Getting Information from your Mediation Clients </a:t>
            </a:r>
            <a:br>
              <a:rPr lang="en-US" sz="3200" b="1" dirty="0"/>
            </a:br>
            <a:r>
              <a:rPr lang="en-US" sz="3200" b="1" dirty="0"/>
              <a:t>Part I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APFM/ADFP/MCFM Conference</a:t>
            </a:r>
          </a:p>
          <a:p>
            <a:r>
              <a:rPr lang="en-US" dirty="0"/>
              <a:t>Boston, Massachusetts </a:t>
            </a:r>
          </a:p>
          <a:p>
            <a:r>
              <a:rPr lang="en-US" dirty="0"/>
              <a:t>November 9, 2019</a:t>
            </a:r>
          </a:p>
          <a:p>
            <a:r>
              <a:rPr lang="en-US" dirty="0"/>
              <a:t>Presenter: Laurie Israel, Esq.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19503"/>
            <a:ext cx="9144000" cy="4238297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Reasons for Wanting a Prenup</a:t>
            </a:r>
          </a:p>
          <a:p>
            <a:endParaRPr lang="en-US" sz="4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Who brought up the idea of a prenup?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When was it brought up?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Why?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What are the aims of the prenup? (Ask each person.)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400" dirty="0"/>
              <a:t>What is your conception of your marriage?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Income sharing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Children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Retirement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Assets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Careers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Control of finances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Inheritances and family gifts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100" dirty="0"/>
              <a:t>Obligation to children of prior marriages</a:t>
            </a:r>
          </a:p>
        </p:txBody>
      </p:sp>
    </p:spTree>
    <p:extLst>
      <p:ext uri="{BB962C8B-B14F-4D97-AF65-F5344CB8AC3E}">
        <p14:creationId xmlns:p14="http://schemas.microsoft.com/office/powerpoint/2010/main" val="389379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0C0135-42BC-594F-AD28-0DA601E72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863" y="2472210"/>
            <a:ext cx="3625830" cy="12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0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51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2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9628"/>
            <a:ext cx="9144000" cy="2588172"/>
          </a:xfrm>
        </p:spPr>
        <p:txBody>
          <a:bodyPr>
            <a:normAutofit/>
          </a:bodyPr>
          <a:lstStyle/>
          <a:p>
            <a:r>
              <a:rPr lang="en-US" sz="3000" dirty="0"/>
              <a:t>Why the process of Getting Information from your Clients </a:t>
            </a:r>
          </a:p>
          <a:p>
            <a:r>
              <a:rPr lang="en-US" sz="3000" dirty="0"/>
              <a:t>is so important. </a:t>
            </a:r>
          </a:p>
        </p:txBody>
      </p:sp>
    </p:spTree>
    <p:extLst>
      <p:ext uri="{BB962C8B-B14F-4D97-AF65-F5344CB8AC3E}">
        <p14:creationId xmlns:p14="http://schemas.microsoft.com/office/powerpoint/2010/main" val="358790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9433"/>
            <a:ext cx="9144000" cy="2588172"/>
          </a:xfrm>
        </p:spPr>
        <p:txBody>
          <a:bodyPr>
            <a:normAutofit/>
          </a:bodyPr>
          <a:lstStyle/>
          <a:p>
            <a:r>
              <a:rPr lang="en-US" sz="3000" dirty="0"/>
              <a:t>It’s the First Step at the first meeting with the mediation clients. </a:t>
            </a:r>
          </a:p>
          <a:p>
            <a:endParaRPr lang="en-US" sz="3000" dirty="0"/>
          </a:p>
          <a:p>
            <a:r>
              <a:rPr lang="en-US" sz="3000" dirty="0"/>
              <a:t>It generally takes most of the first session.  </a:t>
            </a:r>
          </a:p>
          <a:p>
            <a:r>
              <a:rPr lang="en-US" sz="3000" dirty="0"/>
              <a:t>That’s O.K. and appropriate.</a:t>
            </a:r>
          </a:p>
        </p:txBody>
      </p:sp>
    </p:spTree>
    <p:extLst>
      <p:ext uri="{BB962C8B-B14F-4D97-AF65-F5344CB8AC3E}">
        <p14:creationId xmlns:p14="http://schemas.microsoft.com/office/powerpoint/2010/main" val="195615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63578"/>
            <a:ext cx="9144000" cy="319422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helps you get to know your clients and their background.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will get to know you.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 recommend that you </a:t>
            </a:r>
            <a:r>
              <a:rPr lang="en-US" i="1" dirty="0"/>
              <a:t>do not </a:t>
            </a:r>
            <a:r>
              <a:rPr lang="en-US" dirty="0"/>
              <a:t>do it by asking the clients to complete a questionnaire prior to the first session.  </a:t>
            </a:r>
          </a:p>
        </p:txBody>
      </p:sp>
    </p:spTree>
    <p:extLst>
      <p:ext uri="{BB962C8B-B14F-4D97-AF65-F5344CB8AC3E}">
        <p14:creationId xmlns:p14="http://schemas.microsoft.com/office/powerpoint/2010/main" val="98042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2239"/>
            <a:ext cx="9144000" cy="3725562"/>
          </a:xfrm>
        </p:spPr>
        <p:txBody>
          <a:bodyPr>
            <a:normAutofit/>
          </a:bodyPr>
          <a:lstStyle/>
          <a:p>
            <a:r>
              <a:rPr lang="en-US" sz="3000" dirty="0"/>
              <a:t>Some of the fact finding: 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long have you been together.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did you meet.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long were you dating before you moved in with each other.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When did you get engaged.  What are the plans for the wedding. What is the wedding date. </a:t>
            </a:r>
          </a:p>
        </p:txBody>
      </p:sp>
    </p:spTree>
    <p:extLst>
      <p:ext uri="{BB962C8B-B14F-4D97-AF65-F5344CB8AC3E}">
        <p14:creationId xmlns:p14="http://schemas.microsoft.com/office/powerpoint/2010/main" val="61328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5654" y="541993"/>
            <a:ext cx="10462054" cy="3208283"/>
          </a:xfrm>
        </p:spPr>
        <p:txBody>
          <a:bodyPr>
            <a:noAutofit/>
          </a:bodyPr>
          <a:lstStyle/>
          <a:p>
            <a:r>
              <a:rPr lang="en-US" dirty="0"/>
              <a:t>Some more of the fact finding (first marriages/younger in life marriages):</a:t>
            </a:r>
          </a:p>
          <a:p>
            <a:pPr algn="l"/>
            <a:endParaRPr lang="en-US" dirty="0"/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Are your parents living?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Are your parents still married to each other?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Details about when divorce occurred (if divorced), and if clients’ parents have </a:t>
            </a:r>
          </a:p>
          <a:p>
            <a:pPr algn="l">
              <a:lnSpc>
                <a:spcPct val="120000"/>
              </a:lnSpc>
            </a:pPr>
            <a:r>
              <a:rPr lang="en-US" dirty="0"/>
              <a:t>     remarried or </a:t>
            </a:r>
            <a:r>
              <a:rPr lang="en-US" dirty="0" err="1"/>
              <a:t>repartnered</a:t>
            </a:r>
            <a:r>
              <a:rPr lang="en-US" dirty="0"/>
              <a:t>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Ask about a client’s relationship with his/her parents, step-parents, siblings.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Are any grandparents living?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Brothers, sisters, step siblings, half siblings? Where are they, what are they doing.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Have your parents met the parents of your fiancé?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9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03" y="1530533"/>
            <a:ext cx="9144000" cy="3208283"/>
          </a:xfrm>
        </p:spPr>
        <p:txBody>
          <a:bodyPr>
            <a:normAutofit/>
          </a:bodyPr>
          <a:lstStyle/>
          <a:p>
            <a:r>
              <a:rPr lang="en-US" dirty="0"/>
              <a:t>Some more of the fact finding: Expectancies 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do your parents do for a living, or if retired, what did they do?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Elicit facts about their current financial situations.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Elicit facts about expectancies from the parents and also from the grandparents. </a:t>
            </a:r>
          </a:p>
        </p:txBody>
      </p:sp>
    </p:spTree>
    <p:extLst>
      <p:ext uri="{BB962C8B-B14F-4D97-AF65-F5344CB8AC3E}">
        <p14:creationId xmlns:p14="http://schemas.microsoft.com/office/powerpoint/2010/main" val="419130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19503"/>
            <a:ext cx="9144000" cy="4238297"/>
          </a:xfrm>
        </p:spPr>
        <p:txBody>
          <a:bodyPr>
            <a:noAutofit/>
          </a:bodyPr>
          <a:lstStyle/>
          <a:p>
            <a:r>
              <a:rPr lang="en-US" dirty="0"/>
              <a:t>Some more of the fact finding: facts about your clients.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do you do for a living?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are your earnings?  Any bonuses, other employment compensation?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How long have you worked in your current job.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Self-employed? Details.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college and post-college degrees do you have?  When, and from where?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religious practice (if any) do you engage in?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 religion were you raised in? </a:t>
            </a:r>
          </a:p>
        </p:txBody>
      </p:sp>
    </p:spTree>
    <p:extLst>
      <p:ext uri="{BB962C8B-B14F-4D97-AF65-F5344CB8AC3E}">
        <p14:creationId xmlns:p14="http://schemas.microsoft.com/office/powerpoint/2010/main" val="20810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8228"/>
            <a:ext cx="9144000" cy="4238297"/>
          </a:xfrm>
        </p:spPr>
        <p:txBody>
          <a:bodyPr>
            <a:noAutofit/>
          </a:bodyPr>
          <a:lstStyle/>
          <a:p>
            <a:r>
              <a:rPr lang="en-US" dirty="0"/>
              <a:t>Additional fact finding for a Later-in-Life or ”Gray” Prenup</a:t>
            </a:r>
          </a:p>
          <a:p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When were you previously married?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Marriage ended in death or divorce?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Describe how long the marriage lasted, why it ended, what the divorce process was.  (This latter issue is very important!)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Children of previous marriage(s) – names, where they lived, what their family situations are, any grandchildren?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Financial terms of previous divorce.  (You’ll need to see the separation agreements of a client who has ongoing obligations as part of the fact-finding.)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If marriage ended in death, the financial result for the surviving spouse.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Relationship with client’s children, personal and financial.  What are your earnings?  Any bonuses, other employment compensation?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100" dirty="0"/>
              <a:t>Retirement – when, what age, what’s the financial plan. </a:t>
            </a:r>
          </a:p>
        </p:txBody>
      </p:sp>
    </p:spTree>
    <p:extLst>
      <p:ext uri="{BB962C8B-B14F-4D97-AF65-F5344CB8AC3E}">
        <p14:creationId xmlns:p14="http://schemas.microsoft.com/office/powerpoint/2010/main" val="122023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592</Words>
  <Application>Microsoft Macintosh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Mediating Prenuptial Agreements and  Postnuptial Agreements   Getting Information from your Mediation Clients  Part 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Prenuptial Agreements and  Postnuptial Agreements  </dc:title>
  <dc:creator>lisrael@ivkdlaw.com</dc:creator>
  <cp:lastModifiedBy>lisrael@ivkdlaw.com</cp:lastModifiedBy>
  <cp:revision>8</cp:revision>
  <dcterms:created xsi:type="dcterms:W3CDTF">2019-10-18T15:43:38Z</dcterms:created>
  <dcterms:modified xsi:type="dcterms:W3CDTF">2019-10-29T17:40:09Z</dcterms:modified>
</cp:coreProperties>
</file>